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43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40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8AA666F-351D-4624-968C-0571B76661E0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EBFA9E95-980D-4476-8B11-2B0AF9CCCD36}">
      <dgm:prSet/>
      <dgm:spPr>
        <a:solidFill>
          <a:srgbClr val="3366FF"/>
        </a:solidFill>
      </dgm:spPr>
      <dgm:t>
        <a:bodyPr/>
        <a:lstStyle/>
        <a:p>
          <a:pPr rtl="0"/>
          <a:r>
            <a:rPr lang="en-AU" dirty="0"/>
            <a:t>2. Emotional welln</a:t>
          </a:r>
          <a:r>
            <a:rPr lang="en-AU" b="1" dirty="0"/>
            <a:t>ess- an ability </a:t>
          </a:r>
          <a:r>
            <a:rPr lang="en-AU" dirty="0"/>
            <a:t>to cope and manage stress </a:t>
          </a:r>
        </a:p>
      </dgm:t>
    </dgm:pt>
    <dgm:pt modelId="{5B8B9106-E0ED-45E1-885E-E5845C6B323C}" type="parTrans" cxnId="{B6E9CF4D-C0A9-470F-B014-B047CC8AF4E3}">
      <dgm:prSet/>
      <dgm:spPr/>
      <dgm:t>
        <a:bodyPr/>
        <a:lstStyle/>
        <a:p>
          <a:endParaRPr lang="en-AU"/>
        </a:p>
      </dgm:t>
    </dgm:pt>
    <dgm:pt modelId="{8C71B894-D346-4DA6-82A8-C007C7122D55}" type="sibTrans" cxnId="{B6E9CF4D-C0A9-470F-B014-B047CC8AF4E3}">
      <dgm:prSet/>
      <dgm:spPr/>
      <dgm:t>
        <a:bodyPr/>
        <a:lstStyle/>
        <a:p>
          <a:endParaRPr lang="en-AU"/>
        </a:p>
      </dgm:t>
    </dgm:pt>
    <dgm:pt modelId="{F2AAAB1A-B3BC-460E-8908-0B89434B9E5A}" type="pres">
      <dgm:prSet presAssocID="{E8AA666F-351D-4624-968C-0571B76661E0}" presName="linearFlow" presStyleCnt="0">
        <dgm:presLayoutVars>
          <dgm:dir/>
          <dgm:resizeHandles val="exact"/>
        </dgm:presLayoutVars>
      </dgm:prSet>
      <dgm:spPr/>
    </dgm:pt>
    <dgm:pt modelId="{4AF1532A-51FC-40B0-92F1-2F011C2191BD}" type="pres">
      <dgm:prSet presAssocID="{EBFA9E95-980D-4476-8B11-2B0AF9CCCD36}" presName="composite" presStyleCnt="0"/>
      <dgm:spPr/>
    </dgm:pt>
    <dgm:pt modelId="{68AAB779-2215-4E0C-A702-4C3FA7FE41B2}" type="pres">
      <dgm:prSet presAssocID="{EBFA9E95-980D-4476-8B11-2B0AF9CCCD36}" presName="imgShp" presStyleLbl="fgImgPlace1" presStyleIdx="0" presStyleCnt="1" custLinFactNeighborX="-20561" custLinFactNeighborY="2996"/>
      <dgm:spPr/>
    </dgm:pt>
    <dgm:pt modelId="{C8A9A853-6416-46B8-879C-12D483A1BFEC}" type="pres">
      <dgm:prSet presAssocID="{EBFA9E95-980D-4476-8B11-2B0AF9CCCD36}" presName="txShp" presStyleLbl="node1" presStyleIdx="0" presStyleCnt="1" custScaleY="111919" custLinFactNeighborX="-5554" custLinFactNeighborY="6382">
        <dgm:presLayoutVars>
          <dgm:bulletEnabled val="1"/>
        </dgm:presLayoutVars>
      </dgm:prSet>
      <dgm:spPr/>
    </dgm:pt>
  </dgm:ptLst>
  <dgm:cxnLst>
    <dgm:cxn modelId="{B6E9CF4D-C0A9-470F-B014-B047CC8AF4E3}" srcId="{E8AA666F-351D-4624-968C-0571B76661E0}" destId="{EBFA9E95-980D-4476-8B11-2B0AF9CCCD36}" srcOrd="0" destOrd="0" parTransId="{5B8B9106-E0ED-45E1-885E-E5845C6B323C}" sibTransId="{8C71B894-D346-4DA6-82A8-C007C7122D55}"/>
    <dgm:cxn modelId="{EC8E9798-5D38-4AF4-96C4-C56FBB00FA28}" type="presOf" srcId="{E8AA666F-351D-4624-968C-0571B76661E0}" destId="{F2AAAB1A-B3BC-460E-8908-0B89434B9E5A}" srcOrd="0" destOrd="0" presId="urn:microsoft.com/office/officeart/2005/8/layout/vList3"/>
    <dgm:cxn modelId="{A4DB96C1-F384-4B02-988B-4B3CEB6FB52D}" type="presOf" srcId="{EBFA9E95-980D-4476-8B11-2B0AF9CCCD36}" destId="{C8A9A853-6416-46B8-879C-12D483A1BFEC}" srcOrd="0" destOrd="0" presId="urn:microsoft.com/office/officeart/2005/8/layout/vList3"/>
    <dgm:cxn modelId="{B41FFAC5-57C3-4F35-A7EA-99D654D7BA57}" type="presParOf" srcId="{F2AAAB1A-B3BC-460E-8908-0B89434B9E5A}" destId="{4AF1532A-51FC-40B0-92F1-2F011C2191BD}" srcOrd="0" destOrd="0" presId="urn:microsoft.com/office/officeart/2005/8/layout/vList3"/>
    <dgm:cxn modelId="{4C55D76C-48C4-4797-929A-003FEDF6C52E}" type="presParOf" srcId="{4AF1532A-51FC-40B0-92F1-2F011C2191BD}" destId="{68AAB779-2215-4E0C-A702-4C3FA7FE41B2}" srcOrd="0" destOrd="0" presId="urn:microsoft.com/office/officeart/2005/8/layout/vList3"/>
    <dgm:cxn modelId="{0C16B14B-C8A7-4849-876A-EA02BE49E14C}" type="presParOf" srcId="{4AF1532A-51FC-40B0-92F1-2F011C2191BD}" destId="{C8A9A853-6416-46B8-879C-12D483A1BFE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F66F2AD-1274-48BA-9D7B-54E8F0F43695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DA0531A5-57E0-4BF8-9911-A29E3F8AEB1C}">
      <dgm:prSet custT="1"/>
      <dgm:spPr>
        <a:solidFill>
          <a:schemeClr val="accent5">
            <a:lumMod val="50000"/>
          </a:schemeClr>
        </a:solidFill>
      </dgm:spPr>
      <dgm:t>
        <a:bodyPr/>
        <a:lstStyle/>
        <a:p>
          <a:pPr rtl="0"/>
          <a:r>
            <a:rPr lang="en-AU" sz="1800" dirty="0"/>
            <a:t>1. Physical wellness – a lack of illness and/or disability </a:t>
          </a:r>
        </a:p>
      </dgm:t>
    </dgm:pt>
    <dgm:pt modelId="{352C4FAD-2DB4-42D9-9320-6459BD1B9D99}" type="parTrans" cxnId="{037E4702-9C8E-466A-A5F5-9B5E1B8B0204}">
      <dgm:prSet/>
      <dgm:spPr/>
      <dgm:t>
        <a:bodyPr/>
        <a:lstStyle/>
        <a:p>
          <a:endParaRPr lang="en-AU"/>
        </a:p>
      </dgm:t>
    </dgm:pt>
    <dgm:pt modelId="{3FDBE79C-A595-4FF3-AF79-0F9B39EEA93A}" type="sibTrans" cxnId="{037E4702-9C8E-466A-A5F5-9B5E1B8B0204}">
      <dgm:prSet/>
      <dgm:spPr/>
      <dgm:t>
        <a:bodyPr/>
        <a:lstStyle/>
        <a:p>
          <a:endParaRPr lang="en-AU"/>
        </a:p>
      </dgm:t>
    </dgm:pt>
    <dgm:pt modelId="{68C36046-25DA-4E52-BCC7-DDF10AAA7C85}" type="pres">
      <dgm:prSet presAssocID="{0F66F2AD-1274-48BA-9D7B-54E8F0F43695}" presName="linearFlow" presStyleCnt="0">
        <dgm:presLayoutVars>
          <dgm:dir/>
          <dgm:resizeHandles val="exact"/>
        </dgm:presLayoutVars>
      </dgm:prSet>
      <dgm:spPr/>
    </dgm:pt>
    <dgm:pt modelId="{5F6D897A-FFFB-4028-9E5D-B999EFABD681}" type="pres">
      <dgm:prSet presAssocID="{DA0531A5-57E0-4BF8-9911-A29E3F8AEB1C}" presName="composite" presStyleCnt="0"/>
      <dgm:spPr/>
    </dgm:pt>
    <dgm:pt modelId="{AC9B95CB-46CA-4CAB-A228-6533591EAF04}" type="pres">
      <dgm:prSet presAssocID="{DA0531A5-57E0-4BF8-9911-A29E3F8AEB1C}" presName="imgShp" presStyleLbl="fgImgPlace1" presStyleIdx="0" presStyleCnt="1" custLinFactNeighborX="-39911" custLinFactNeighborY="5808"/>
      <dgm:spPr/>
    </dgm:pt>
    <dgm:pt modelId="{341D1AA8-4EAD-411C-BB05-766387C67663}" type="pres">
      <dgm:prSet presAssocID="{DA0531A5-57E0-4BF8-9911-A29E3F8AEB1C}" presName="txShp" presStyleLbl="node1" presStyleIdx="0" presStyleCnt="1" custScaleX="129573" custScaleY="130167" custLinFactNeighborX="-9848" custLinFactNeighborY="174">
        <dgm:presLayoutVars>
          <dgm:bulletEnabled val="1"/>
        </dgm:presLayoutVars>
      </dgm:prSet>
      <dgm:spPr/>
    </dgm:pt>
  </dgm:ptLst>
  <dgm:cxnLst>
    <dgm:cxn modelId="{037E4702-9C8E-466A-A5F5-9B5E1B8B0204}" srcId="{0F66F2AD-1274-48BA-9D7B-54E8F0F43695}" destId="{DA0531A5-57E0-4BF8-9911-A29E3F8AEB1C}" srcOrd="0" destOrd="0" parTransId="{352C4FAD-2DB4-42D9-9320-6459BD1B9D99}" sibTransId="{3FDBE79C-A595-4FF3-AF79-0F9B39EEA93A}"/>
    <dgm:cxn modelId="{F4F8BB20-FFFC-4534-A941-6D5CA2B01B8A}" type="presOf" srcId="{DA0531A5-57E0-4BF8-9911-A29E3F8AEB1C}" destId="{341D1AA8-4EAD-411C-BB05-766387C67663}" srcOrd="0" destOrd="0" presId="urn:microsoft.com/office/officeart/2005/8/layout/vList3"/>
    <dgm:cxn modelId="{222C9358-9C14-45BA-9369-F22777B9419E}" type="presOf" srcId="{0F66F2AD-1274-48BA-9D7B-54E8F0F43695}" destId="{68C36046-25DA-4E52-BCC7-DDF10AAA7C85}" srcOrd="0" destOrd="0" presId="urn:microsoft.com/office/officeart/2005/8/layout/vList3"/>
    <dgm:cxn modelId="{5D0AA33A-38E3-4551-8F2A-9137BD245190}" type="presParOf" srcId="{68C36046-25DA-4E52-BCC7-DDF10AAA7C85}" destId="{5F6D897A-FFFB-4028-9E5D-B999EFABD681}" srcOrd="0" destOrd="0" presId="urn:microsoft.com/office/officeart/2005/8/layout/vList3"/>
    <dgm:cxn modelId="{08320683-1DA3-45D7-91B6-5B46F31E05DD}" type="presParOf" srcId="{5F6D897A-FFFB-4028-9E5D-B999EFABD681}" destId="{AC9B95CB-46CA-4CAB-A228-6533591EAF04}" srcOrd="0" destOrd="0" presId="urn:microsoft.com/office/officeart/2005/8/layout/vList3"/>
    <dgm:cxn modelId="{27C0C5E5-529A-427F-9477-6D8B77C59E7C}" type="presParOf" srcId="{5F6D897A-FFFB-4028-9E5D-B999EFABD681}" destId="{341D1AA8-4EAD-411C-BB05-766387C67663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F355748-E2B7-488A-B9CD-EC6D056D1642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92CD3DC6-7BE6-493D-A70E-53BF92E1C946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pPr rtl="0"/>
          <a:r>
            <a:rPr lang="en-AU" sz="1500" dirty="0"/>
            <a:t>3. </a:t>
          </a:r>
          <a:r>
            <a:rPr lang="en-AU" sz="1600" dirty="0"/>
            <a:t>Intellectual wellness –the ability to think, reason and remember   </a:t>
          </a:r>
        </a:p>
      </dgm:t>
    </dgm:pt>
    <dgm:pt modelId="{8F70971B-1648-4C52-834B-B1C3C853C1FC}" type="parTrans" cxnId="{4BB5D297-F227-48A9-B247-84A788B38240}">
      <dgm:prSet/>
      <dgm:spPr/>
      <dgm:t>
        <a:bodyPr/>
        <a:lstStyle/>
        <a:p>
          <a:endParaRPr lang="en-AU"/>
        </a:p>
      </dgm:t>
    </dgm:pt>
    <dgm:pt modelId="{0D55D096-F970-438D-9217-60178C2FED39}" type="sibTrans" cxnId="{4BB5D297-F227-48A9-B247-84A788B38240}">
      <dgm:prSet/>
      <dgm:spPr/>
      <dgm:t>
        <a:bodyPr/>
        <a:lstStyle/>
        <a:p>
          <a:endParaRPr lang="en-AU"/>
        </a:p>
      </dgm:t>
    </dgm:pt>
    <dgm:pt modelId="{C8D47D11-4DDA-492E-855D-2D00B8104B82}" type="pres">
      <dgm:prSet presAssocID="{5F355748-E2B7-488A-B9CD-EC6D056D1642}" presName="linearFlow" presStyleCnt="0">
        <dgm:presLayoutVars>
          <dgm:dir/>
          <dgm:resizeHandles val="exact"/>
        </dgm:presLayoutVars>
      </dgm:prSet>
      <dgm:spPr/>
    </dgm:pt>
    <dgm:pt modelId="{2EB19FA5-18BD-478A-8C23-39A26861BC71}" type="pres">
      <dgm:prSet presAssocID="{92CD3DC6-7BE6-493D-A70E-53BF92E1C946}" presName="composite" presStyleCnt="0"/>
      <dgm:spPr/>
    </dgm:pt>
    <dgm:pt modelId="{ACDCE31A-36CE-45DA-9541-6A406C0B89D6}" type="pres">
      <dgm:prSet presAssocID="{92CD3DC6-7BE6-493D-A70E-53BF92E1C946}" presName="imgShp" presStyleLbl="fgImgPlace1" presStyleIdx="0" presStyleCnt="1" custLinFactNeighborX="23593" custLinFactNeighborY="6346"/>
      <dgm:spPr/>
    </dgm:pt>
    <dgm:pt modelId="{AE07B578-8B6A-445D-B8F6-F3B6141EA84F}" type="pres">
      <dgm:prSet presAssocID="{92CD3DC6-7BE6-493D-A70E-53BF92E1C946}" presName="txShp" presStyleLbl="node1" presStyleIdx="0" presStyleCnt="1" custScaleY="133157" custLinFactNeighborX="11350" custLinFactNeighborY="-1251">
        <dgm:presLayoutVars>
          <dgm:bulletEnabled val="1"/>
        </dgm:presLayoutVars>
      </dgm:prSet>
      <dgm:spPr/>
    </dgm:pt>
  </dgm:ptLst>
  <dgm:cxnLst>
    <dgm:cxn modelId="{4BB5D297-F227-48A9-B247-84A788B38240}" srcId="{5F355748-E2B7-488A-B9CD-EC6D056D1642}" destId="{92CD3DC6-7BE6-493D-A70E-53BF92E1C946}" srcOrd="0" destOrd="0" parTransId="{8F70971B-1648-4C52-834B-B1C3C853C1FC}" sibTransId="{0D55D096-F970-438D-9217-60178C2FED39}"/>
    <dgm:cxn modelId="{D14527A3-1BB0-40BF-AC7C-744C8A6B80AB}" type="presOf" srcId="{92CD3DC6-7BE6-493D-A70E-53BF92E1C946}" destId="{AE07B578-8B6A-445D-B8F6-F3B6141EA84F}" srcOrd="0" destOrd="0" presId="urn:microsoft.com/office/officeart/2005/8/layout/vList3"/>
    <dgm:cxn modelId="{67F076F8-D141-43A3-9640-38D3D26973D5}" type="presOf" srcId="{5F355748-E2B7-488A-B9CD-EC6D056D1642}" destId="{C8D47D11-4DDA-492E-855D-2D00B8104B82}" srcOrd="0" destOrd="0" presId="urn:microsoft.com/office/officeart/2005/8/layout/vList3"/>
    <dgm:cxn modelId="{160B2AD5-2C98-4983-8F92-A4D391F59D79}" type="presParOf" srcId="{C8D47D11-4DDA-492E-855D-2D00B8104B82}" destId="{2EB19FA5-18BD-478A-8C23-39A26861BC71}" srcOrd="0" destOrd="0" presId="urn:microsoft.com/office/officeart/2005/8/layout/vList3"/>
    <dgm:cxn modelId="{1D7E1E02-1F18-4F22-A8DC-7F6A5203A155}" type="presParOf" srcId="{2EB19FA5-18BD-478A-8C23-39A26861BC71}" destId="{ACDCE31A-36CE-45DA-9541-6A406C0B89D6}" srcOrd="0" destOrd="0" presId="urn:microsoft.com/office/officeart/2005/8/layout/vList3"/>
    <dgm:cxn modelId="{6BDAB607-6C06-4486-8F16-3CFFDBEEB609}" type="presParOf" srcId="{2EB19FA5-18BD-478A-8C23-39A26861BC71}" destId="{AE07B578-8B6A-445D-B8F6-F3B6141EA84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CB4DE19-87D5-4785-8F8A-C8E73D7B3CAA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AC24A049-8F41-4014-A64E-F294040B043D}">
      <dgm:prSet custT="1"/>
      <dgm:spPr>
        <a:solidFill>
          <a:srgbClr val="00B0F0"/>
        </a:solidFill>
      </dgm:spPr>
      <dgm:t>
        <a:bodyPr/>
        <a:lstStyle/>
        <a:p>
          <a:pPr rtl="0"/>
          <a:r>
            <a:rPr lang="en-AU" sz="1600" dirty="0"/>
            <a:t>4. Social wellness – the ability to connect with a support system of family and friends </a:t>
          </a:r>
        </a:p>
      </dgm:t>
    </dgm:pt>
    <dgm:pt modelId="{003BFC09-4D42-402C-9D78-F4AC8E707089}" type="parTrans" cxnId="{3D9F99F9-DBEA-427A-A6DA-C95D9EAB6858}">
      <dgm:prSet/>
      <dgm:spPr/>
      <dgm:t>
        <a:bodyPr/>
        <a:lstStyle/>
        <a:p>
          <a:endParaRPr lang="en-AU"/>
        </a:p>
      </dgm:t>
    </dgm:pt>
    <dgm:pt modelId="{03A372AF-491E-4DD6-AD53-DE37873DB82A}" type="sibTrans" cxnId="{3D9F99F9-DBEA-427A-A6DA-C95D9EAB6858}">
      <dgm:prSet/>
      <dgm:spPr/>
      <dgm:t>
        <a:bodyPr/>
        <a:lstStyle/>
        <a:p>
          <a:endParaRPr lang="en-AU"/>
        </a:p>
      </dgm:t>
    </dgm:pt>
    <dgm:pt modelId="{391C5908-7BD7-4FFB-80EC-FD26F8849A95}" type="pres">
      <dgm:prSet presAssocID="{0CB4DE19-87D5-4785-8F8A-C8E73D7B3CAA}" presName="linearFlow" presStyleCnt="0">
        <dgm:presLayoutVars>
          <dgm:dir/>
          <dgm:resizeHandles val="exact"/>
        </dgm:presLayoutVars>
      </dgm:prSet>
      <dgm:spPr/>
    </dgm:pt>
    <dgm:pt modelId="{F5297DA9-8498-48F3-A5F9-E1B0EED2CFEE}" type="pres">
      <dgm:prSet presAssocID="{AC24A049-8F41-4014-A64E-F294040B043D}" presName="composite" presStyleCnt="0"/>
      <dgm:spPr/>
    </dgm:pt>
    <dgm:pt modelId="{2A6116EB-EFF8-457C-BDA5-A1F6961A2D2D}" type="pres">
      <dgm:prSet presAssocID="{AC24A049-8F41-4014-A64E-F294040B043D}" presName="imgShp" presStyleLbl="fgImgPlace1" presStyleIdx="0" presStyleCnt="1" custLinFactNeighborX="1116" custLinFactNeighborY="23787"/>
      <dgm:spPr/>
    </dgm:pt>
    <dgm:pt modelId="{30BE3526-F95D-47E9-93B2-4D0729B667BC}" type="pres">
      <dgm:prSet presAssocID="{AC24A049-8F41-4014-A64E-F294040B043D}" presName="txShp" presStyleLbl="node1" presStyleIdx="0" presStyleCnt="1" custScaleX="108115" custScaleY="133689" custLinFactNeighborX="4150" custLinFactNeighborY="9733">
        <dgm:presLayoutVars>
          <dgm:bulletEnabled val="1"/>
        </dgm:presLayoutVars>
      </dgm:prSet>
      <dgm:spPr/>
    </dgm:pt>
  </dgm:ptLst>
  <dgm:cxnLst>
    <dgm:cxn modelId="{E26F6D79-6CEB-4B46-9CBD-24CEF830A25F}" type="presOf" srcId="{0CB4DE19-87D5-4785-8F8A-C8E73D7B3CAA}" destId="{391C5908-7BD7-4FFB-80EC-FD26F8849A95}" srcOrd="0" destOrd="0" presId="urn:microsoft.com/office/officeart/2005/8/layout/vList3"/>
    <dgm:cxn modelId="{DAC1EF9D-0BB2-4D62-859D-5CC3C9E00504}" type="presOf" srcId="{AC24A049-8F41-4014-A64E-F294040B043D}" destId="{30BE3526-F95D-47E9-93B2-4D0729B667BC}" srcOrd="0" destOrd="0" presId="urn:microsoft.com/office/officeart/2005/8/layout/vList3"/>
    <dgm:cxn modelId="{3D9F99F9-DBEA-427A-A6DA-C95D9EAB6858}" srcId="{0CB4DE19-87D5-4785-8F8A-C8E73D7B3CAA}" destId="{AC24A049-8F41-4014-A64E-F294040B043D}" srcOrd="0" destOrd="0" parTransId="{003BFC09-4D42-402C-9D78-F4AC8E707089}" sibTransId="{03A372AF-491E-4DD6-AD53-DE37873DB82A}"/>
    <dgm:cxn modelId="{CFFEA6A5-2ADD-41AC-B07A-CF1DCD2CADCF}" type="presParOf" srcId="{391C5908-7BD7-4FFB-80EC-FD26F8849A95}" destId="{F5297DA9-8498-48F3-A5F9-E1B0EED2CFEE}" srcOrd="0" destOrd="0" presId="urn:microsoft.com/office/officeart/2005/8/layout/vList3"/>
    <dgm:cxn modelId="{3F171288-7818-45FD-9592-1BA650D12FF2}" type="presParOf" srcId="{F5297DA9-8498-48F3-A5F9-E1B0EED2CFEE}" destId="{2A6116EB-EFF8-457C-BDA5-A1F6961A2D2D}" srcOrd="0" destOrd="0" presId="urn:microsoft.com/office/officeart/2005/8/layout/vList3"/>
    <dgm:cxn modelId="{353EC487-A4E1-4274-BBD4-295CF7A12945}" type="presParOf" srcId="{F5297DA9-8498-48F3-A5F9-E1B0EED2CFEE}" destId="{30BE3526-F95D-47E9-93B2-4D0729B667B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2B0E83B-E816-4AEA-93D3-D18A0D6DD3C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9A9FB342-2D1C-499B-8252-B48F5A2D28D4}">
      <dgm:prSet custT="1"/>
      <dgm:spPr>
        <a:solidFill>
          <a:schemeClr val="accent2">
            <a:lumMod val="50000"/>
          </a:schemeClr>
        </a:solidFill>
      </dgm:spPr>
      <dgm:t>
        <a:bodyPr/>
        <a:lstStyle/>
        <a:p>
          <a:pPr rtl="0"/>
          <a:r>
            <a:rPr lang="en-AU" sz="1400" dirty="0"/>
            <a:t>8. </a:t>
          </a:r>
          <a:r>
            <a:rPr lang="en-AU" sz="1800" dirty="0"/>
            <a:t>Financial wellness – having sufficient money to meet basic needs  </a:t>
          </a:r>
        </a:p>
      </dgm:t>
    </dgm:pt>
    <dgm:pt modelId="{9E2BC9CD-F896-4045-8955-E998B1D544F7}" type="parTrans" cxnId="{280B1464-4AAD-4F91-A415-ADAFD473CCAC}">
      <dgm:prSet/>
      <dgm:spPr/>
      <dgm:t>
        <a:bodyPr/>
        <a:lstStyle/>
        <a:p>
          <a:endParaRPr lang="en-AU"/>
        </a:p>
      </dgm:t>
    </dgm:pt>
    <dgm:pt modelId="{E6A20CC5-DC24-46D5-9D51-AF4A2B326191}" type="sibTrans" cxnId="{280B1464-4AAD-4F91-A415-ADAFD473CCAC}">
      <dgm:prSet/>
      <dgm:spPr/>
      <dgm:t>
        <a:bodyPr/>
        <a:lstStyle/>
        <a:p>
          <a:endParaRPr lang="en-AU"/>
        </a:p>
      </dgm:t>
    </dgm:pt>
    <dgm:pt modelId="{78D35233-7327-41C0-90E0-F7C36E751717}" type="pres">
      <dgm:prSet presAssocID="{F2B0E83B-E816-4AEA-93D3-D18A0D6DD3C7}" presName="linearFlow" presStyleCnt="0">
        <dgm:presLayoutVars>
          <dgm:dir/>
          <dgm:resizeHandles val="exact"/>
        </dgm:presLayoutVars>
      </dgm:prSet>
      <dgm:spPr/>
    </dgm:pt>
    <dgm:pt modelId="{D799A859-394E-40B7-A2B6-882D921F6280}" type="pres">
      <dgm:prSet presAssocID="{9A9FB342-2D1C-499B-8252-B48F5A2D28D4}" presName="composite" presStyleCnt="0"/>
      <dgm:spPr/>
    </dgm:pt>
    <dgm:pt modelId="{41401143-CB77-4B50-A75A-93E04F48AE9A}" type="pres">
      <dgm:prSet presAssocID="{9A9FB342-2D1C-499B-8252-B48F5A2D28D4}" presName="imgShp" presStyleLbl="fgImgPlace1" presStyleIdx="0" presStyleCnt="1" custLinFactNeighborX="-19255" custLinFactNeighborY="-28671"/>
      <dgm:spPr/>
    </dgm:pt>
    <dgm:pt modelId="{B46E6AFE-3F70-4D48-924C-1117D0D41AF8}" type="pres">
      <dgm:prSet presAssocID="{9A9FB342-2D1C-499B-8252-B48F5A2D28D4}" presName="txShp" presStyleLbl="node1" presStyleIdx="0" presStyleCnt="1" custScaleX="123713" custScaleY="134708" custLinFactNeighborX="3578" custLinFactNeighborY="-28671">
        <dgm:presLayoutVars>
          <dgm:bulletEnabled val="1"/>
        </dgm:presLayoutVars>
      </dgm:prSet>
      <dgm:spPr/>
    </dgm:pt>
  </dgm:ptLst>
  <dgm:cxnLst>
    <dgm:cxn modelId="{280B1464-4AAD-4F91-A415-ADAFD473CCAC}" srcId="{F2B0E83B-E816-4AEA-93D3-D18A0D6DD3C7}" destId="{9A9FB342-2D1C-499B-8252-B48F5A2D28D4}" srcOrd="0" destOrd="0" parTransId="{9E2BC9CD-F896-4045-8955-E998B1D544F7}" sibTransId="{E6A20CC5-DC24-46D5-9D51-AF4A2B326191}"/>
    <dgm:cxn modelId="{5182B2B7-2CD1-4CCE-AD4E-757C615FF56D}" type="presOf" srcId="{F2B0E83B-E816-4AEA-93D3-D18A0D6DD3C7}" destId="{78D35233-7327-41C0-90E0-F7C36E751717}" srcOrd="0" destOrd="0" presId="urn:microsoft.com/office/officeart/2005/8/layout/vList3"/>
    <dgm:cxn modelId="{0FE241F6-5428-4CBE-89C3-04C47279AF02}" type="presOf" srcId="{9A9FB342-2D1C-499B-8252-B48F5A2D28D4}" destId="{B46E6AFE-3F70-4D48-924C-1117D0D41AF8}" srcOrd="0" destOrd="0" presId="urn:microsoft.com/office/officeart/2005/8/layout/vList3"/>
    <dgm:cxn modelId="{9DFFD07B-8723-4AF3-B110-E0E60A36C9CC}" type="presParOf" srcId="{78D35233-7327-41C0-90E0-F7C36E751717}" destId="{D799A859-394E-40B7-A2B6-882D921F6280}" srcOrd="0" destOrd="0" presId="urn:microsoft.com/office/officeart/2005/8/layout/vList3"/>
    <dgm:cxn modelId="{98BCC3DA-7895-4F03-99D6-56F3A24DBAA6}" type="presParOf" srcId="{D799A859-394E-40B7-A2B6-882D921F6280}" destId="{41401143-CB77-4B50-A75A-93E04F48AE9A}" srcOrd="0" destOrd="0" presId="urn:microsoft.com/office/officeart/2005/8/layout/vList3"/>
    <dgm:cxn modelId="{3C8C1D27-9744-4E32-84F8-8CC0F4A21EE5}" type="presParOf" srcId="{D799A859-394E-40B7-A2B6-882D921F6280}" destId="{B46E6AFE-3F70-4D48-924C-1117D0D41AF8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0A7A88D-6334-4D29-8D2B-78E2DE28707D}" type="doc">
      <dgm:prSet loTypeId="urn:microsoft.com/office/officeart/2005/8/layout/vList3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AU"/>
        </a:p>
      </dgm:t>
    </dgm:pt>
    <dgm:pt modelId="{DAF3F266-054E-4437-B74A-E95717311176}">
      <dgm:prSet/>
      <dgm:spPr>
        <a:solidFill>
          <a:schemeClr val="tx1">
            <a:lumMod val="75000"/>
            <a:lumOff val="25000"/>
          </a:schemeClr>
        </a:solidFill>
      </dgm:spPr>
      <dgm:t>
        <a:bodyPr/>
        <a:lstStyle/>
        <a:p>
          <a:pPr rtl="0"/>
          <a:r>
            <a:rPr lang="en-AU" dirty="0"/>
            <a:t>5. Occupational wellness – The ability to work or volunteer  </a:t>
          </a:r>
        </a:p>
      </dgm:t>
    </dgm:pt>
    <dgm:pt modelId="{1490CAE4-EC58-4F1E-BA98-501A0881032B}" type="parTrans" cxnId="{E35DE717-331F-42F9-9800-F3B72A645007}">
      <dgm:prSet/>
      <dgm:spPr/>
      <dgm:t>
        <a:bodyPr/>
        <a:lstStyle/>
        <a:p>
          <a:endParaRPr lang="en-AU"/>
        </a:p>
      </dgm:t>
    </dgm:pt>
    <dgm:pt modelId="{A775FD4F-0815-4C97-B49E-C5E960119CB0}" type="sibTrans" cxnId="{E35DE717-331F-42F9-9800-F3B72A645007}">
      <dgm:prSet/>
      <dgm:spPr/>
      <dgm:t>
        <a:bodyPr/>
        <a:lstStyle/>
        <a:p>
          <a:endParaRPr lang="en-AU"/>
        </a:p>
      </dgm:t>
    </dgm:pt>
    <dgm:pt modelId="{2D0930F9-C030-4209-9391-E5DB2C151674}" type="pres">
      <dgm:prSet presAssocID="{10A7A88D-6334-4D29-8D2B-78E2DE28707D}" presName="linearFlow" presStyleCnt="0">
        <dgm:presLayoutVars>
          <dgm:dir/>
          <dgm:resizeHandles val="exact"/>
        </dgm:presLayoutVars>
      </dgm:prSet>
      <dgm:spPr/>
    </dgm:pt>
    <dgm:pt modelId="{036D2B80-FDD3-4428-A84F-4ABA004C7C9E}" type="pres">
      <dgm:prSet presAssocID="{DAF3F266-054E-4437-B74A-E95717311176}" presName="composite" presStyleCnt="0"/>
      <dgm:spPr/>
    </dgm:pt>
    <dgm:pt modelId="{FA648167-1BD7-4239-85B0-607F2C693B17}" type="pres">
      <dgm:prSet presAssocID="{DAF3F266-054E-4437-B74A-E95717311176}" presName="imgShp" presStyleLbl="fgImgPlace1" presStyleIdx="0" presStyleCnt="1" custLinFactNeighborX="-48840" custLinFactNeighborY="-26410"/>
      <dgm:spPr/>
    </dgm:pt>
    <dgm:pt modelId="{B369BBDD-5115-450B-8874-D9AFBD0CD7AA}" type="pres">
      <dgm:prSet presAssocID="{DAF3F266-054E-4437-B74A-E95717311176}" presName="txShp" presStyleLbl="node1" presStyleIdx="0" presStyleCnt="1" custScaleY="128474" custLinFactNeighborX="-15611" custLinFactNeighborY="-28126">
        <dgm:presLayoutVars>
          <dgm:bulletEnabled val="1"/>
        </dgm:presLayoutVars>
      </dgm:prSet>
      <dgm:spPr/>
    </dgm:pt>
  </dgm:ptLst>
  <dgm:cxnLst>
    <dgm:cxn modelId="{E35DE717-331F-42F9-9800-F3B72A645007}" srcId="{10A7A88D-6334-4D29-8D2B-78E2DE28707D}" destId="{DAF3F266-054E-4437-B74A-E95717311176}" srcOrd="0" destOrd="0" parTransId="{1490CAE4-EC58-4F1E-BA98-501A0881032B}" sibTransId="{A775FD4F-0815-4C97-B49E-C5E960119CB0}"/>
    <dgm:cxn modelId="{C16257D0-EFDD-4EC3-86E8-FC48D1EDE783}" type="presOf" srcId="{DAF3F266-054E-4437-B74A-E95717311176}" destId="{B369BBDD-5115-450B-8874-D9AFBD0CD7AA}" srcOrd="0" destOrd="0" presId="urn:microsoft.com/office/officeart/2005/8/layout/vList3"/>
    <dgm:cxn modelId="{147A41E9-317B-4045-A2DD-F0736AE83D89}" type="presOf" srcId="{10A7A88D-6334-4D29-8D2B-78E2DE28707D}" destId="{2D0930F9-C030-4209-9391-E5DB2C151674}" srcOrd="0" destOrd="0" presId="urn:microsoft.com/office/officeart/2005/8/layout/vList3"/>
    <dgm:cxn modelId="{ABECBFA7-62F5-44F8-A709-8C80E00FD2D1}" type="presParOf" srcId="{2D0930F9-C030-4209-9391-E5DB2C151674}" destId="{036D2B80-FDD3-4428-A84F-4ABA004C7C9E}" srcOrd="0" destOrd="0" presId="urn:microsoft.com/office/officeart/2005/8/layout/vList3"/>
    <dgm:cxn modelId="{4C79760D-D995-474A-BD13-A0BF9CA41A6E}" type="presParOf" srcId="{036D2B80-FDD3-4428-A84F-4ABA004C7C9E}" destId="{FA648167-1BD7-4239-85B0-607F2C693B17}" srcOrd="0" destOrd="0" presId="urn:microsoft.com/office/officeart/2005/8/layout/vList3"/>
    <dgm:cxn modelId="{D12A4E5B-8B11-4D5F-A97D-D564BBD55E90}" type="presParOf" srcId="{036D2B80-FDD3-4428-A84F-4ABA004C7C9E}" destId="{B369BBDD-5115-450B-8874-D9AFBD0CD7AA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3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6C73D6E-3C31-4D76-8CC4-A310B518995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CCB1E1CA-7877-4D88-99DD-770EC4B9EF68}">
      <dgm:prSet custT="1"/>
      <dgm:spPr>
        <a:solidFill>
          <a:srgbClr val="00B050"/>
        </a:solidFill>
      </dgm:spPr>
      <dgm:t>
        <a:bodyPr/>
        <a:lstStyle/>
        <a:p>
          <a:pPr rtl="0"/>
          <a:r>
            <a:rPr lang="en-AU" sz="1600" dirty="0"/>
            <a:t>7. Environmental wellness – felling safe at home and around the community  </a:t>
          </a:r>
        </a:p>
      </dgm:t>
    </dgm:pt>
    <dgm:pt modelId="{24B6210D-480D-4343-80F0-852594835C39}" type="parTrans" cxnId="{0E00D607-F1A6-4247-BD31-4A3A537C3715}">
      <dgm:prSet/>
      <dgm:spPr/>
      <dgm:t>
        <a:bodyPr/>
        <a:lstStyle/>
        <a:p>
          <a:endParaRPr lang="en-AU"/>
        </a:p>
      </dgm:t>
    </dgm:pt>
    <dgm:pt modelId="{A38C22E5-CFE6-421D-9B3B-2F609F65B1D2}" type="sibTrans" cxnId="{0E00D607-F1A6-4247-BD31-4A3A537C3715}">
      <dgm:prSet/>
      <dgm:spPr/>
      <dgm:t>
        <a:bodyPr/>
        <a:lstStyle/>
        <a:p>
          <a:endParaRPr lang="en-AU"/>
        </a:p>
      </dgm:t>
    </dgm:pt>
    <dgm:pt modelId="{704AD825-7D24-4F9C-BA83-78D615911AD4}" type="pres">
      <dgm:prSet presAssocID="{A6C73D6E-3C31-4D76-8CC4-A310B5189957}" presName="linearFlow" presStyleCnt="0">
        <dgm:presLayoutVars>
          <dgm:dir/>
          <dgm:resizeHandles val="exact"/>
        </dgm:presLayoutVars>
      </dgm:prSet>
      <dgm:spPr/>
    </dgm:pt>
    <dgm:pt modelId="{93ACC1E8-5F95-42C2-9649-FF96D4F86725}" type="pres">
      <dgm:prSet presAssocID="{CCB1E1CA-7877-4D88-99DD-770EC4B9EF68}" presName="composite" presStyleCnt="0"/>
      <dgm:spPr/>
    </dgm:pt>
    <dgm:pt modelId="{61602154-07CC-4290-A3C6-7BA6B4974D13}" type="pres">
      <dgm:prSet presAssocID="{CCB1E1CA-7877-4D88-99DD-770EC4B9EF68}" presName="imgShp" presStyleLbl="fgImgPlace1" presStyleIdx="0" presStyleCnt="1" custLinFactNeighborX="36762" custLinFactNeighborY="-18899"/>
      <dgm:spPr/>
    </dgm:pt>
    <dgm:pt modelId="{987F2D78-94BC-4F16-8732-7C83CA0CA6EC}" type="pres">
      <dgm:prSet presAssocID="{CCB1E1CA-7877-4D88-99DD-770EC4B9EF68}" presName="txShp" presStyleLbl="node1" presStyleIdx="0" presStyleCnt="1" custScaleY="118521" custLinFactNeighborX="37746" custLinFactNeighborY="-28466">
        <dgm:presLayoutVars>
          <dgm:bulletEnabled val="1"/>
        </dgm:presLayoutVars>
      </dgm:prSet>
      <dgm:spPr/>
    </dgm:pt>
  </dgm:ptLst>
  <dgm:cxnLst>
    <dgm:cxn modelId="{0E00D607-F1A6-4247-BD31-4A3A537C3715}" srcId="{A6C73D6E-3C31-4D76-8CC4-A310B5189957}" destId="{CCB1E1CA-7877-4D88-99DD-770EC4B9EF68}" srcOrd="0" destOrd="0" parTransId="{24B6210D-480D-4343-80F0-852594835C39}" sibTransId="{A38C22E5-CFE6-421D-9B3B-2F609F65B1D2}"/>
    <dgm:cxn modelId="{45F2FEB1-B43D-4158-91F5-AF0A4E0A4719}" type="presOf" srcId="{CCB1E1CA-7877-4D88-99DD-770EC4B9EF68}" destId="{987F2D78-94BC-4F16-8732-7C83CA0CA6EC}" srcOrd="0" destOrd="0" presId="urn:microsoft.com/office/officeart/2005/8/layout/vList3"/>
    <dgm:cxn modelId="{522A39D4-AF1A-41F2-9100-C881519AB2A0}" type="presOf" srcId="{A6C73D6E-3C31-4D76-8CC4-A310B5189957}" destId="{704AD825-7D24-4F9C-BA83-78D615911AD4}" srcOrd="0" destOrd="0" presId="urn:microsoft.com/office/officeart/2005/8/layout/vList3"/>
    <dgm:cxn modelId="{DA6CFED9-5BF5-4599-980A-DE9DED83666C}" type="presParOf" srcId="{704AD825-7D24-4F9C-BA83-78D615911AD4}" destId="{93ACC1E8-5F95-42C2-9649-FF96D4F86725}" srcOrd="0" destOrd="0" presId="urn:microsoft.com/office/officeart/2005/8/layout/vList3"/>
    <dgm:cxn modelId="{6C72D72A-E56C-44AF-8143-48C5AAB429D4}" type="presParOf" srcId="{93ACC1E8-5F95-42C2-9649-FF96D4F86725}" destId="{61602154-07CC-4290-A3C6-7BA6B4974D13}" srcOrd="0" destOrd="0" presId="urn:microsoft.com/office/officeart/2005/8/layout/vList3"/>
    <dgm:cxn modelId="{ECC8CC13-CA99-453D-BEEB-644DC9665B7B}" type="presParOf" srcId="{93ACC1E8-5F95-42C2-9649-FF96D4F86725}" destId="{987F2D78-94BC-4F16-8732-7C83CA0CA6E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3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1FA6886-0402-400E-8A04-15E9434A67B2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D13447A9-CCE9-4440-9DBF-67E4EB7CD388}">
      <dgm:prSet custT="1"/>
      <dgm:spPr>
        <a:solidFill>
          <a:srgbClr val="CC00FF"/>
        </a:solidFill>
      </dgm:spPr>
      <dgm:t>
        <a:bodyPr/>
        <a:lstStyle/>
        <a:p>
          <a:pPr rtl="0"/>
          <a:r>
            <a:rPr lang="en-AU" sz="1600" dirty="0"/>
            <a:t>6. Spiritual wellness – a sense of  purpose and meaning beyond one’s self  </a:t>
          </a:r>
        </a:p>
      </dgm:t>
    </dgm:pt>
    <dgm:pt modelId="{546F3E32-AB8C-4794-BA9C-C8251D07C64B}" type="parTrans" cxnId="{E558EB69-70D0-46D2-8C87-FA221BD4E931}">
      <dgm:prSet/>
      <dgm:spPr/>
      <dgm:t>
        <a:bodyPr/>
        <a:lstStyle/>
        <a:p>
          <a:endParaRPr lang="en-AU"/>
        </a:p>
      </dgm:t>
    </dgm:pt>
    <dgm:pt modelId="{D9A20655-D79A-44D7-9A28-334D5E0AA90E}" type="sibTrans" cxnId="{E558EB69-70D0-46D2-8C87-FA221BD4E931}">
      <dgm:prSet/>
      <dgm:spPr/>
      <dgm:t>
        <a:bodyPr/>
        <a:lstStyle/>
        <a:p>
          <a:endParaRPr lang="en-AU"/>
        </a:p>
      </dgm:t>
    </dgm:pt>
    <dgm:pt modelId="{286D219A-5F3F-4BE8-88A8-3F829D87FD4D}" type="pres">
      <dgm:prSet presAssocID="{F1FA6886-0402-400E-8A04-15E9434A67B2}" presName="linearFlow" presStyleCnt="0">
        <dgm:presLayoutVars>
          <dgm:dir/>
          <dgm:resizeHandles val="exact"/>
        </dgm:presLayoutVars>
      </dgm:prSet>
      <dgm:spPr/>
    </dgm:pt>
    <dgm:pt modelId="{92DC17C9-3CD8-4D37-AB85-B732B57F54BF}" type="pres">
      <dgm:prSet presAssocID="{D13447A9-CCE9-4440-9DBF-67E4EB7CD388}" presName="composite" presStyleCnt="0"/>
      <dgm:spPr/>
    </dgm:pt>
    <dgm:pt modelId="{BD544FBB-0FC4-4BA1-95B5-9EF5A347D6CE}" type="pres">
      <dgm:prSet presAssocID="{D13447A9-CCE9-4440-9DBF-67E4EB7CD388}" presName="imgShp" presStyleLbl="fgImgPlace1" presStyleIdx="0" presStyleCnt="1"/>
      <dgm:spPr/>
    </dgm:pt>
    <dgm:pt modelId="{715AC1D2-67B1-48AD-9218-AC2570B52841}" type="pres">
      <dgm:prSet presAssocID="{D13447A9-CCE9-4440-9DBF-67E4EB7CD388}" presName="txShp" presStyleLbl="node1" presStyleIdx="0" presStyleCnt="1" custScaleX="104609" custScaleY="144245">
        <dgm:presLayoutVars>
          <dgm:bulletEnabled val="1"/>
        </dgm:presLayoutVars>
      </dgm:prSet>
      <dgm:spPr/>
    </dgm:pt>
  </dgm:ptLst>
  <dgm:cxnLst>
    <dgm:cxn modelId="{E558EB69-70D0-46D2-8C87-FA221BD4E931}" srcId="{F1FA6886-0402-400E-8A04-15E9434A67B2}" destId="{D13447A9-CCE9-4440-9DBF-67E4EB7CD388}" srcOrd="0" destOrd="0" parTransId="{546F3E32-AB8C-4794-BA9C-C8251D07C64B}" sibTransId="{D9A20655-D79A-44D7-9A28-334D5E0AA90E}"/>
    <dgm:cxn modelId="{E09463B8-FAE0-41B9-A139-6075ACBD31F9}" type="presOf" srcId="{D13447A9-CCE9-4440-9DBF-67E4EB7CD388}" destId="{715AC1D2-67B1-48AD-9218-AC2570B52841}" srcOrd="0" destOrd="0" presId="urn:microsoft.com/office/officeart/2005/8/layout/vList3"/>
    <dgm:cxn modelId="{67BAE0D2-1901-4C64-BEEB-F8CF65EA26D1}" type="presOf" srcId="{F1FA6886-0402-400E-8A04-15E9434A67B2}" destId="{286D219A-5F3F-4BE8-88A8-3F829D87FD4D}" srcOrd="0" destOrd="0" presId="urn:microsoft.com/office/officeart/2005/8/layout/vList3"/>
    <dgm:cxn modelId="{A1A907E1-F197-48E2-A877-A4E8273F9A65}" type="presParOf" srcId="{286D219A-5F3F-4BE8-88A8-3F829D87FD4D}" destId="{92DC17C9-3CD8-4D37-AB85-B732B57F54BF}" srcOrd="0" destOrd="0" presId="urn:microsoft.com/office/officeart/2005/8/layout/vList3"/>
    <dgm:cxn modelId="{ED200133-1E93-41DB-AF0F-0F85E71DA76B}" type="presParOf" srcId="{92DC17C9-3CD8-4D37-AB85-B732B57F54BF}" destId="{BD544FBB-0FC4-4BA1-95B5-9EF5A347D6CE}" srcOrd="0" destOrd="0" presId="urn:microsoft.com/office/officeart/2005/8/layout/vList3"/>
    <dgm:cxn modelId="{DB29A1B1-C731-4214-A6BA-90773AEE973B}" type="presParOf" srcId="{92DC17C9-3CD8-4D37-AB85-B732B57F54BF}" destId="{715AC1D2-67B1-48AD-9218-AC2570B52841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4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A9A853-6416-46B8-879C-12D483A1BFEC}">
      <dsp:nvSpPr>
        <dsp:cNvPr id="0" name=""/>
        <dsp:cNvSpPr/>
      </dsp:nvSpPr>
      <dsp:spPr>
        <a:xfrm rot="10800000">
          <a:off x="710780" y="211636"/>
          <a:ext cx="2205478" cy="1243454"/>
        </a:xfrm>
        <a:prstGeom prst="homePlate">
          <a:avLst/>
        </a:prstGeom>
        <a:solidFill>
          <a:srgbClr val="3366F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9934" tIns="60960" rIns="113792" bIns="6096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600" kern="1200" dirty="0"/>
            <a:t>2. Emotional welln</a:t>
          </a:r>
          <a:r>
            <a:rPr lang="en-AU" sz="1600" b="1" kern="1200" dirty="0"/>
            <a:t>ess- an ability </a:t>
          </a:r>
          <a:r>
            <a:rPr lang="en-AU" sz="1600" kern="1200" dirty="0"/>
            <a:t>to cope and manage stress </a:t>
          </a:r>
        </a:p>
      </dsp:txBody>
      <dsp:txXfrm rot="10800000">
        <a:off x="1021643" y="211636"/>
        <a:ext cx="1894615" cy="1243454"/>
      </dsp:txXfrm>
    </dsp:sp>
    <dsp:sp modelId="{68AAB779-2215-4E0C-A702-4C3FA7FE41B2}">
      <dsp:nvSpPr>
        <dsp:cNvPr id="0" name=""/>
        <dsp:cNvSpPr/>
      </dsp:nvSpPr>
      <dsp:spPr>
        <a:xfrm>
          <a:off x="49318" y="240229"/>
          <a:ext cx="1111030" cy="1111030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1D1AA8-4EAD-411C-BB05-766387C67663}">
      <dsp:nvSpPr>
        <dsp:cNvPr id="0" name=""/>
        <dsp:cNvSpPr/>
      </dsp:nvSpPr>
      <dsp:spPr>
        <a:xfrm rot="10800000">
          <a:off x="126636" y="44351"/>
          <a:ext cx="2857704" cy="1444782"/>
        </a:xfrm>
        <a:prstGeom prst="homePlate">
          <a:avLst/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9455" tIns="68580" rIns="128016" bIns="6858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800" kern="1200" dirty="0"/>
            <a:t>1. Physical wellness – a lack of illness and/or disability </a:t>
          </a:r>
        </a:p>
      </dsp:txBody>
      <dsp:txXfrm rot="10800000">
        <a:off x="487831" y="44351"/>
        <a:ext cx="2496509" cy="1444782"/>
      </dsp:txXfrm>
    </dsp:sp>
    <dsp:sp modelId="{AC9B95CB-46CA-4CAB-A228-6533591EAF04}">
      <dsp:nvSpPr>
        <dsp:cNvPr id="0" name=""/>
        <dsp:cNvSpPr/>
      </dsp:nvSpPr>
      <dsp:spPr>
        <a:xfrm>
          <a:off x="0" y="274304"/>
          <a:ext cx="1109945" cy="110994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07B578-8B6A-445D-B8F6-F3B6141EA84F}">
      <dsp:nvSpPr>
        <dsp:cNvPr id="0" name=""/>
        <dsp:cNvSpPr/>
      </dsp:nvSpPr>
      <dsp:spPr>
        <a:xfrm rot="10800000">
          <a:off x="1116641" y="0"/>
          <a:ext cx="2273309" cy="1523426"/>
        </a:xfrm>
        <a:prstGeom prst="homePlate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4509" tIns="57150" rIns="106680" bIns="57150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500" kern="1200" dirty="0"/>
            <a:t>3. </a:t>
          </a:r>
          <a:r>
            <a:rPr lang="en-AU" sz="1600" kern="1200" dirty="0"/>
            <a:t>Intellectual wellness –the ability to think, reason and remember   </a:t>
          </a:r>
        </a:p>
      </dsp:txBody>
      <dsp:txXfrm rot="10800000">
        <a:off x="1497497" y="0"/>
        <a:ext cx="1892453" cy="1523426"/>
      </dsp:txXfrm>
    </dsp:sp>
    <dsp:sp modelId="{ACDCE31A-36CE-45DA-9541-6A406C0B89D6}">
      <dsp:nvSpPr>
        <dsp:cNvPr id="0" name=""/>
        <dsp:cNvSpPr/>
      </dsp:nvSpPr>
      <dsp:spPr>
        <a:xfrm>
          <a:off x="556503" y="263020"/>
          <a:ext cx="1144082" cy="1144082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BE3526-F95D-47E9-93B2-4D0729B667BC}">
      <dsp:nvSpPr>
        <dsp:cNvPr id="0" name=""/>
        <dsp:cNvSpPr/>
      </dsp:nvSpPr>
      <dsp:spPr>
        <a:xfrm rot="10800000">
          <a:off x="811364" y="1485"/>
          <a:ext cx="2448015" cy="1523430"/>
        </a:xfrm>
        <a:prstGeom prst="homePlate">
          <a:avLst/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2503" tIns="60960" rIns="113792" bIns="6096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600" kern="1200" dirty="0"/>
            <a:t>4. Social wellness – the ability to connect with a support system of family and friends </a:t>
          </a:r>
        </a:p>
      </dsp:txBody>
      <dsp:txXfrm rot="10800000">
        <a:off x="1192221" y="1485"/>
        <a:ext cx="2067158" cy="1523430"/>
      </dsp:txXfrm>
    </dsp:sp>
    <dsp:sp modelId="{2A6116EB-EFF8-457C-BDA5-A1F6961A2D2D}">
      <dsp:nvSpPr>
        <dsp:cNvPr id="0" name=""/>
        <dsp:cNvSpPr/>
      </dsp:nvSpPr>
      <dsp:spPr>
        <a:xfrm>
          <a:off x="252221" y="385382"/>
          <a:ext cx="1139533" cy="1139533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6E6AFE-3F70-4D48-924C-1117D0D41AF8}">
      <dsp:nvSpPr>
        <dsp:cNvPr id="0" name=""/>
        <dsp:cNvSpPr/>
      </dsp:nvSpPr>
      <dsp:spPr>
        <a:xfrm rot="10800000">
          <a:off x="501601" y="0"/>
          <a:ext cx="2633573" cy="1443186"/>
        </a:xfrm>
        <a:prstGeom prst="homePlate">
          <a:avLst/>
        </a:prstGeom>
        <a:solidFill>
          <a:schemeClr val="accent2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2433" tIns="53340" rIns="99568" bIns="5334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400" kern="1200" dirty="0"/>
            <a:t>8. </a:t>
          </a:r>
          <a:r>
            <a:rPr lang="en-AU" sz="1800" kern="1200" dirty="0"/>
            <a:t>Financial wellness – having sufficient money to meet basic needs  </a:t>
          </a:r>
        </a:p>
      </dsp:txBody>
      <dsp:txXfrm rot="10800000">
        <a:off x="862397" y="0"/>
        <a:ext cx="2272777" cy="1443186"/>
      </dsp:txXfrm>
    </dsp:sp>
    <dsp:sp modelId="{41401143-CB77-4B50-A75A-93E04F48AE9A}">
      <dsp:nvSpPr>
        <dsp:cNvPr id="0" name=""/>
        <dsp:cNvSpPr/>
      </dsp:nvSpPr>
      <dsp:spPr>
        <a:xfrm>
          <a:off x="0" y="0"/>
          <a:ext cx="1071344" cy="107134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69BBDD-5115-450B-8874-D9AFBD0CD7AA}">
      <dsp:nvSpPr>
        <dsp:cNvPr id="0" name=""/>
        <dsp:cNvSpPr/>
      </dsp:nvSpPr>
      <dsp:spPr>
        <a:xfrm rot="10800000">
          <a:off x="522384" y="0"/>
          <a:ext cx="2356166" cy="1524910"/>
        </a:xfrm>
        <a:prstGeom prst="homePlate">
          <a:avLst/>
        </a:prstGeom>
        <a:solidFill>
          <a:schemeClr val="tx1">
            <a:lumMod val="75000"/>
            <a:lumOff val="2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3408" tIns="64770" rIns="120904" bIns="6477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700" kern="1200" dirty="0"/>
            <a:t>5. Occupational wellness – The ability to work or volunteer  </a:t>
          </a:r>
        </a:p>
      </dsp:txBody>
      <dsp:txXfrm rot="10800000">
        <a:off x="903611" y="0"/>
        <a:ext cx="1974939" cy="1524910"/>
      </dsp:txXfrm>
    </dsp:sp>
    <dsp:sp modelId="{FA648167-1BD7-4239-85B0-607F2C693B17}">
      <dsp:nvSpPr>
        <dsp:cNvPr id="0" name=""/>
        <dsp:cNvSpPr/>
      </dsp:nvSpPr>
      <dsp:spPr>
        <a:xfrm>
          <a:off x="0" y="0"/>
          <a:ext cx="1186940" cy="1186940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7F2D78-94BC-4F16-8732-7C83CA0CA6EC}">
      <dsp:nvSpPr>
        <dsp:cNvPr id="0" name=""/>
        <dsp:cNvSpPr/>
      </dsp:nvSpPr>
      <dsp:spPr>
        <a:xfrm rot="10800000">
          <a:off x="1366562" y="0"/>
          <a:ext cx="2712729" cy="1524761"/>
        </a:xfrm>
        <a:prstGeom prst="homePlate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7307" tIns="60960" rIns="113792" bIns="6096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600" kern="1200" dirty="0"/>
            <a:t>7. Environmental wellness – felling safe at home and around the community  </a:t>
          </a:r>
        </a:p>
      </dsp:txBody>
      <dsp:txXfrm rot="10800000">
        <a:off x="1747752" y="0"/>
        <a:ext cx="2331539" cy="1524761"/>
      </dsp:txXfrm>
    </dsp:sp>
    <dsp:sp modelId="{61602154-07CC-4290-A3C6-7BA6B4974D13}">
      <dsp:nvSpPr>
        <dsp:cNvPr id="0" name=""/>
        <dsp:cNvSpPr/>
      </dsp:nvSpPr>
      <dsp:spPr>
        <a:xfrm>
          <a:off x="834598" y="0"/>
          <a:ext cx="1286490" cy="1286490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5AC1D2-67B1-48AD-9218-AC2570B52841}">
      <dsp:nvSpPr>
        <dsp:cNvPr id="0" name=""/>
        <dsp:cNvSpPr/>
      </dsp:nvSpPr>
      <dsp:spPr>
        <a:xfrm rot="10800000">
          <a:off x="720075" y="747"/>
          <a:ext cx="2195278" cy="1523421"/>
        </a:xfrm>
        <a:prstGeom prst="homePlate">
          <a:avLst/>
        </a:prstGeom>
        <a:solidFill>
          <a:srgbClr val="CC00F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5726" tIns="60960" rIns="113792" bIns="6096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600" kern="1200" dirty="0"/>
            <a:t>6. Spiritual wellness – a sense of  purpose and meaning beyond one’s self  </a:t>
          </a:r>
        </a:p>
      </dsp:txBody>
      <dsp:txXfrm rot="10800000">
        <a:off x="1100930" y="747"/>
        <a:ext cx="1814423" cy="1523421"/>
      </dsp:txXfrm>
    </dsp:sp>
    <dsp:sp modelId="{BD544FBB-0FC4-4BA1-95B5-9EF5A347D6CE}">
      <dsp:nvSpPr>
        <dsp:cNvPr id="0" name=""/>
        <dsp:cNvSpPr/>
      </dsp:nvSpPr>
      <dsp:spPr>
        <a:xfrm>
          <a:off x="240369" y="234390"/>
          <a:ext cx="1056134" cy="105613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19A42-E6E4-415F-BBC1-313B71C59C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82A5D61-8B06-4DAA-8093-F3D6E9789C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FE463F-E3F7-4846-AA47-24BE904D7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384AF-81DB-4298-B414-EE24077F8F73}" type="datetimeFigureOut">
              <a:rPr lang="en-AU" smtClean="0"/>
              <a:t>3/06/2018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F9F506-72D5-4BC4-8E2E-33EE24DAB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A0A65B-D695-4ACA-ACC1-4DE3170A6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8FB5E-351D-4241-8169-46D2E2C9A4F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52283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059E0-FD00-4846-801C-AAB38A215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964125-4D35-403E-A276-9E9A90A12C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A2D025-8C12-4EC7-96D7-D4855C949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384AF-81DB-4298-B414-EE24077F8F73}" type="datetimeFigureOut">
              <a:rPr lang="en-AU" smtClean="0"/>
              <a:t>3/06/2018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0BAE8-DF55-49F6-B6FD-090E0215F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391137-4ED2-43FA-AB19-21C7F44F9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8FB5E-351D-4241-8169-46D2E2C9A4F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21465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E5891CC-09D2-4001-BD55-F3C04B0EA4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BAE6AE-6B32-4EA7-9151-18C0A0536A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E0162A-C799-41DB-8AE4-3643EA7EF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384AF-81DB-4298-B414-EE24077F8F73}" type="datetimeFigureOut">
              <a:rPr lang="en-AU" smtClean="0"/>
              <a:t>3/06/2018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29B3ED-6692-420B-8183-8F99824C0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1B5511-DF4A-4332-93F2-34EA72B75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8FB5E-351D-4241-8169-46D2E2C9A4F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39879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12730-0E35-410F-9B4E-27A61725D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07C59F-B513-44B4-BFF3-395282E40D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597480-7380-4DD1-A410-305AD5051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384AF-81DB-4298-B414-EE24077F8F73}" type="datetimeFigureOut">
              <a:rPr lang="en-AU" smtClean="0"/>
              <a:t>3/06/2018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2129C4-F81D-4A67-87F7-70E8C13C9E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92A3D2-15F5-475A-BF68-4CAC5A09AE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8FB5E-351D-4241-8169-46D2E2C9A4F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60142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A439D3-0373-4E06-92B5-D3A6AFF4AC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0451E8-B703-4FED-B2BF-12E6ACF7CB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C8894C-FAFA-4B09-902D-D8B2D1039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384AF-81DB-4298-B414-EE24077F8F73}" type="datetimeFigureOut">
              <a:rPr lang="en-AU" smtClean="0"/>
              <a:t>3/06/2018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4DB91-92A6-462A-A11D-C542919F2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C71F56-1388-4A31-BC40-01C595C3A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8FB5E-351D-4241-8169-46D2E2C9A4F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46935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B75BC-1BB5-43C3-B792-A8D5AB537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2B9906-E4AD-460D-8C31-1A23FF96F8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21E140-C63F-4EC3-A728-3A9334C439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ADE989-9BD0-42C2-A1A9-AC0339CD1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384AF-81DB-4298-B414-EE24077F8F73}" type="datetimeFigureOut">
              <a:rPr lang="en-AU" smtClean="0"/>
              <a:t>3/06/2018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3A12DE-777B-4EA3-B6A1-871B22EE9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9B0EF4-2400-48D0-98F8-FCE6B4452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8FB5E-351D-4241-8169-46D2E2C9A4F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55533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DB7F63-0B56-4A9B-8613-C0E39F06F4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E11B7F-BE1C-4B9C-BCFF-D89B28AFFC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795B37-FE81-4D37-882F-FF32D07BC1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93ABC3-18FA-4BE6-B6C9-D03696D4A7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E284C69-13FD-4A0F-AD2C-9F25B373DC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A1CDB9F-7B31-42CE-8395-0D676D8D0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384AF-81DB-4298-B414-EE24077F8F73}" type="datetimeFigureOut">
              <a:rPr lang="en-AU" smtClean="0"/>
              <a:t>3/06/2018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9B4C8C-6A99-49FA-9B62-B589DC051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A5BFB9-EF08-45D5-A7BA-FD400E412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8FB5E-351D-4241-8169-46D2E2C9A4F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1359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912B3-148F-40B7-8046-03FB526F6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92B458-95A2-43FA-9A51-348A5F0ABF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384AF-81DB-4298-B414-EE24077F8F73}" type="datetimeFigureOut">
              <a:rPr lang="en-AU" smtClean="0"/>
              <a:t>3/06/2018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F16FCE-3C5A-41AA-85C3-835AD73BE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5ACD55-0403-4479-8A2D-9633944A1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8FB5E-351D-4241-8169-46D2E2C9A4F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57939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F1772F-02DC-44F2-B74B-209927DA9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384AF-81DB-4298-B414-EE24077F8F73}" type="datetimeFigureOut">
              <a:rPr lang="en-AU" smtClean="0"/>
              <a:t>3/06/2018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6E5B65-36B7-4C57-941D-9D13F6DFA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EC28C1-8D0A-40F8-B6EA-B1CE7B8B1B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8FB5E-351D-4241-8169-46D2E2C9A4F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01039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2A2574-C6E6-4886-B273-248EBBDC2F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91FC93-0989-4257-AA33-B7C176CDA1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19C44F-3671-468A-BBF0-6C8A36D18B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DB8BA4-DFB4-4588-9AA7-0CC7FFB061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384AF-81DB-4298-B414-EE24077F8F73}" type="datetimeFigureOut">
              <a:rPr lang="en-AU" smtClean="0"/>
              <a:t>3/06/2018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7AE5D6-8F53-4E85-A09E-8C3FA96DEF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687E5A-8E33-4BD4-BC44-F8B43C4A3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8FB5E-351D-4241-8169-46D2E2C9A4F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08610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F9590C-1BA6-41D7-A9E2-1E4E342B64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BCDD7C-BDA1-4FCC-B80F-4808A2AC11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5994CF-4DA2-4C4E-AE2E-3CC8063416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BA37B4-6784-4277-AC11-2C5556CEE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384AF-81DB-4298-B414-EE24077F8F73}" type="datetimeFigureOut">
              <a:rPr lang="en-AU" smtClean="0"/>
              <a:t>3/06/2018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A595C2-A6E8-419F-8AF7-C08A9D539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A86CFD-6B8F-4F78-85F6-64AB5AD5E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8FB5E-351D-4241-8169-46D2E2C9A4F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78716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F9456A7-959C-4953-8A39-9BE6019117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DC4195-106F-4D22-A6CA-56787AD823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273B69-B638-42BF-8FEC-D6BCADDFDD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9384AF-81DB-4298-B414-EE24077F8F73}" type="datetimeFigureOut">
              <a:rPr lang="en-AU" smtClean="0"/>
              <a:t>3/06/2018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F53A1A-D026-4B96-91DA-742C196608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6AC9A4-96B8-43A6-8AD7-624D48018A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8FB5E-351D-4241-8169-46D2E2C9A4F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55317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18" Type="http://schemas.openxmlformats.org/officeDocument/2006/relationships/diagramLayout" Target="../diagrams/layout4.xml"/><Relationship Id="rId26" Type="http://schemas.microsoft.com/office/2007/relationships/diagramDrawing" Target="../diagrams/drawing5.xml"/><Relationship Id="rId39" Type="http://schemas.openxmlformats.org/officeDocument/2006/relationships/diagramQuickStyle" Target="../diagrams/quickStyle8.xml"/><Relationship Id="rId3" Type="http://schemas.openxmlformats.org/officeDocument/2006/relationships/diagramLayout" Target="../diagrams/layout1.xml"/><Relationship Id="rId21" Type="http://schemas.microsoft.com/office/2007/relationships/diagramDrawing" Target="../diagrams/drawing4.xml"/><Relationship Id="rId34" Type="http://schemas.openxmlformats.org/officeDocument/2006/relationships/diagramQuickStyle" Target="../diagrams/quickStyle7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17" Type="http://schemas.openxmlformats.org/officeDocument/2006/relationships/diagramData" Target="../diagrams/data4.xml"/><Relationship Id="rId25" Type="http://schemas.openxmlformats.org/officeDocument/2006/relationships/diagramColors" Target="../diagrams/colors5.xml"/><Relationship Id="rId33" Type="http://schemas.openxmlformats.org/officeDocument/2006/relationships/diagramLayout" Target="../diagrams/layout7.xml"/><Relationship Id="rId38" Type="http://schemas.openxmlformats.org/officeDocument/2006/relationships/diagramLayout" Target="../diagrams/layout8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20" Type="http://schemas.openxmlformats.org/officeDocument/2006/relationships/diagramColors" Target="../diagrams/colors4.xml"/><Relationship Id="rId29" Type="http://schemas.openxmlformats.org/officeDocument/2006/relationships/diagramQuickStyle" Target="../diagrams/quickStyle6.xml"/><Relationship Id="rId41" Type="http://schemas.microsoft.com/office/2007/relationships/diagramDrawing" Target="../diagrams/drawing8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24" Type="http://schemas.openxmlformats.org/officeDocument/2006/relationships/diagramQuickStyle" Target="../diagrams/quickStyle5.xml"/><Relationship Id="rId32" Type="http://schemas.openxmlformats.org/officeDocument/2006/relationships/diagramData" Target="../diagrams/data7.xml"/><Relationship Id="rId37" Type="http://schemas.openxmlformats.org/officeDocument/2006/relationships/diagramData" Target="../diagrams/data8.xml"/><Relationship Id="rId40" Type="http://schemas.openxmlformats.org/officeDocument/2006/relationships/diagramColors" Target="../diagrams/colors8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23" Type="http://schemas.openxmlformats.org/officeDocument/2006/relationships/diagramLayout" Target="../diagrams/layout5.xml"/><Relationship Id="rId28" Type="http://schemas.openxmlformats.org/officeDocument/2006/relationships/diagramLayout" Target="../diagrams/layout6.xml"/><Relationship Id="rId36" Type="http://schemas.microsoft.com/office/2007/relationships/diagramDrawing" Target="../diagrams/drawing7.xml"/><Relationship Id="rId10" Type="http://schemas.openxmlformats.org/officeDocument/2006/relationships/diagramColors" Target="../diagrams/colors2.xml"/><Relationship Id="rId19" Type="http://schemas.openxmlformats.org/officeDocument/2006/relationships/diagramQuickStyle" Target="../diagrams/quickStyle4.xml"/><Relationship Id="rId31" Type="http://schemas.microsoft.com/office/2007/relationships/diagramDrawing" Target="../diagrams/drawing6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Relationship Id="rId22" Type="http://schemas.openxmlformats.org/officeDocument/2006/relationships/diagramData" Target="../diagrams/data5.xml"/><Relationship Id="rId27" Type="http://schemas.openxmlformats.org/officeDocument/2006/relationships/diagramData" Target="../diagrams/data6.xml"/><Relationship Id="rId30" Type="http://schemas.openxmlformats.org/officeDocument/2006/relationships/diagramColors" Target="../diagrams/colors6.xml"/><Relationship Id="rId35" Type="http://schemas.openxmlformats.org/officeDocument/2006/relationships/diagramColors" Target="../diagrams/colors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50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E6A4A27F-30FF-4980-92FA-95D9BF16BEFB}"/>
              </a:ext>
            </a:extLst>
          </p:cNvPr>
          <p:cNvGrpSpPr/>
          <p:nvPr/>
        </p:nvGrpSpPr>
        <p:grpSpPr>
          <a:xfrm>
            <a:off x="407368" y="8419"/>
            <a:ext cx="10044608" cy="7029400"/>
            <a:chOff x="1894943" y="439963"/>
            <a:chExt cx="7678702" cy="5891570"/>
          </a:xfrm>
          <a:solidFill>
            <a:schemeClr val="accent3">
              <a:lumMod val="75000"/>
            </a:schemeClr>
          </a:solidFill>
        </p:grpSpPr>
        <p:graphicFrame>
          <p:nvGraphicFramePr>
            <p:cNvPr id="22" name="Diagram 21">
              <a:extLst>
                <a:ext uri="{FF2B5EF4-FFF2-40B4-BE49-F238E27FC236}">
                  <a16:creationId xmlns:a16="http://schemas.microsoft.com/office/drawing/2014/main" id="{E955F9FE-F10E-4254-BCC6-D858609A2AC6}"/>
                </a:ext>
              </a:extLst>
            </p:cNvPr>
            <p:cNvGraphicFramePr/>
            <p:nvPr/>
          </p:nvGraphicFramePr>
          <p:xfrm>
            <a:off x="5371981" y="439963"/>
            <a:ext cx="2535339" cy="127808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C76CB104-EF6B-4C48-83E8-E4E705C59E04}"/>
                </a:ext>
              </a:extLst>
            </p:cNvPr>
            <p:cNvSpPr/>
            <p:nvPr/>
          </p:nvSpPr>
          <p:spPr>
            <a:xfrm>
              <a:off x="4691570" y="2106551"/>
              <a:ext cx="2608119" cy="2130136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AU" dirty="0"/>
                <a:t>The Eight Dimensions of Wellness </a:t>
              </a:r>
            </a:p>
          </p:txBody>
        </p:sp>
        <p:graphicFrame>
          <p:nvGraphicFramePr>
            <p:cNvPr id="17" name="Diagram 16">
              <a:extLst>
                <a:ext uri="{FF2B5EF4-FFF2-40B4-BE49-F238E27FC236}">
                  <a16:creationId xmlns:a16="http://schemas.microsoft.com/office/drawing/2014/main" id="{700971D2-95EE-484B-AA85-7B75A8C9C9EF}"/>
                </a:ext>
              </a:extLst>
            </p:cNvPr>
            <p:cNvGraphicFramePr/>
            <p:nvPr/>
          </p:nvGraphicFramePr>
          <p:xfrm>
            <a:off x="3177046" y="644789"/>
            <a:ext cx="2535339" cy="128202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  <p:graphicFrame>
          <p:nvGraphicFramePr>
            <p:cNvPr id="21" name="Diagram 20">
              <a:extLst>
                <a:ext uri="{FF2B5EF4-FFF2-40B4-BE49-F238E27FC236}">
                  <a16:creationId xmlns:a16="http://schemas.microsoft.com/office/drawing/2014/main" id="{7B98287D-E84B-4085-BD75-93F09092EE41}"/>
                </a:ext>
              </a:extLst>
            </p:cNvPr>
            <p:cNvGraphicFramePr/>
            <p:nvPr/>
          </p:nvGraphicFramePr>
          <p:xfrm>
            <a:off x="1894943" y="2250493"/>
            <a:ext cx="2613315" cy="127808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2" r:lo="rId13" r:qs="rId14" r:cs="rId15"/>
            </a:graphicData>
          </a:graphic>
        </p:graphicFrame>
        <p:graphicFrame>
          <p:nvGraphicFramePr>
            <p:cNvPr id="15" name="Diagram 14">
              <a:extLst>
                <a:ext uri="{FF2B5EF4-FFF2-40B4-BE49-F238E27FC236}">
                  <a16:creationId xmlns:a16="http://schemas.microsoft.com/office/drawing/2014/main" id="{68A42E09-8355-4F1C-AFA8-5D2C91D8C462}"/>
                </a:ext>
              </a:extLst>
            </p:cNvPr>
            <p:cNvGraphicFramePr/>
            <p:nvPr/>
          </p:nvGraphicFramePr>
          <p:xfrm>
            <a:off x="6805653" y="1409971"/>
            <a:ext cx="2602923" cy="127808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7" r:lo="rId18" r:qs="rId19" r:cs="rId20"/>
            </a:graphicData>
          </a:graphic>
        </p:graphicFrame>
        <p:graphicFrame>
          <p:nvGraphicFramePr>
            <p:cNvPr id="19" name="Diagram 18">
              <a:extLst>
                <a:ext uri="{FF2B5EF4-FFF2-40B4-BE49-F238E27FC236}">
                  <a16:creationId xmlns:a16="http://schemas.microsoft.com/office/drawing/2014/main" id="{CA6D7F15-8716-4A82-93CE-DB3932B496EB}"/>
                </a:ext>
              </a:extLst>
            </p:cNvPr>
            <p:cNvGraphicFramePr/>
            <p:nvPr/>
          </p:nvGraphicFramePr>
          <p:xfrm>
            <a:off x="4245710" y="4980308"/>
            <a:ext cx="2447165" cy="1351225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2" r:lo="rId23" r:qs="rId24" r:cs="rId25"/>
            </a:graphicData>
          </a:graphic>
        </p:graphicFrame>
        <p:graphicFrame>
          <p:nvGraphicFramePr>
            <p:cNvPr id="20" name="Diagram 19">
              <a:extLst>
                <a:ext uri="{FF2B5EF4-FFF2-40B4-BE49-F238E27FC236}">
                  <a16:creationId xmlns:a16="http://schemas.microsoft.com/office/drawing/2014/main" id="{9A3F42C8-A82C-4496-8E06-6DC60C634659}"/>
                </a:ext>
              </a:extLst>
            </p:cNvPr>
            <p:cNvGraphicFramePr/>
            <p:nvPr/>
          </p:nvGraphicFramePr>
          <p:xfrm>
            <a:off x="2293731" y="4142794"/>
            <a:ext cx="2708564" cy="127808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7" r:lo="rId28" r:qs="rId29" r:cs="rId30"/>
            </a:graphicData>
          </a:graphic>
        </p:graphicFrame>
        <p:graphicFrame>
          <p:nvGraphicFramePr>
            <p:cNvPr id="18" name="Diagram 17">
              <a:extLst>
                <a:ext uri="{FF2B5EF4-FFF2-40B4-BE49-F238E27FC236}">
                  <a16:creationId xmlns:a16="http://schemas.microsoft.com/office/drawing/2014/main" id="{7709B84D-347F-47D4-A455-77D3E0283050}"/>
                </a:ext>
              </a:extLst>
            </p:cNvPr>
            <p:cNvGraphicFramePr/>
            <p:nvPr/>
          </p:nvGraphicFramePr>
          <p:xfrm>
            <a:off x="6042723" y="4591802"/>
            <a:ext cx="3118456" cy="127808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2" r:lo="rId33" r:qs="rId34" r:cs="rId35"/>
            </a:graphicData>
          </a:graphic>
        </p:graphicFrame>
        <p:graphicFrame>
          <p:nvGraphicFramePr>
            <p:cNvPr id="16" name="Diagram 15">
              <a:extLst>
                <a:ext uri="{FF2B5EF4-FFF2-40B4-BE49-F238E27FC236}">
                  <a16:creationId xmlns:a16="http://schemas.microsoft.com/office/drawing/2014/main" id="{2642007E-FBE2-4877-885D-BF9F1F958F83}"/>
                </a:ext>
              </a:extLst>
            </p:cNvPr>
            <p:cNvGraphicFramePr/>
            <p:nvPr/>
          </p:nvGraphicFramePr>
          <p:xfrm>
            <a:off x="7161221" y="3028734"/>
            <a:ext cx="2412424" cy="127808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7" r:lo="rId38" r:qs="rId39" r:cs="rId40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4259858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109</Words>
  <Application>Microsoft Office PowerPoint</Application>
  <PresentationFormat>Widescreen</PresentationFormat>
  <Paragraphs>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Ayelign Tessema</dc:creator>
  <cp:lastModifiedBy>Ayelign Tessema</cp:lastModifiedBy>
  <cp:revision>1</cp:revision>
  <dcterms:created xsi:type="dcterms:W3CDTF">2018-06-03T11:08:14Z</dcterms:created>
  <dcterms:modified xsi:type="dcterms:W3CDTF">2018-06-03T11:09:09Z</dcterms:modified>
</cp:coreProperties>
</file>